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317" r:id="rId8"/>
    <p:sldId id="298" r:id="rId9"/>
    <p:sldId id="299" r:id="rId10"/>
    <p:sldId id="311" r:id="rId11"/>
    <p:sldId id="319" r:id="rId12"/>
    <p:sldId id="320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1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41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16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49325"/>
            <a:ext cx="12192000" cy="452691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9800" y="5193665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4800" y="5181600"/>
            <a:ext cx="53981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38"/>
          <p:cNvSpPr txBox="1"/>
          <p:nvPr>
            <p:custDataLst>
              <p:tags r:id="rId15"/>
            </p:custDataLst>
          </p:nvPr>
        </p:nvSpPr>
        <p:spPr>
          <a:xfrm>
            <a:off x="685800" y="1447800"/>
            <a:ext cx="112953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Optimus-2: Multimodal Minecraft Agent with Goal-Observation-Action Conditioned Policy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800" y="2819400"/>
            <a:ext cx="10793730" cy="14452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905000"/>
            <a:ext cx="9676130" cy="42335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76200" y="1447800"/>
            <a:ext cx="5336540" cy="3977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/>
              <a:t>1. Existing policies neglect the modeling of the relationship between observations and actions.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2. Existing policies struggle to model the relationship between open-ended sub-goals and observation-action sequences.</a:t>
            </a:r>
            <a:endParaRPr lang="en-US" altLang="zh-CN" sz="24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143000"/>
            <a:ext cx="641032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35" y="1296035"/>
            <a:ext cx="10581640" cy="4669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252220"/>
            <a:ext cx="4829175" cy="9620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3857625" cy="3714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6038850" cy="1257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370" y="2590800"/>
            <a:ext cx="5867400" cy="96202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3352800"/>
            <a:ext cx="7475855" cy="3376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143000"/>
            <a:ext cx="5981700" cy="18097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447800"/>
            <a:ext cx="4524375" cy="11239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352800"/>
            <a:ext cx="7475855" cy="3376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80" y="1447800"/>
            <a:ext cx="5286375" cy="20288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886200"/>
            <a:ext cx="517207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447800"/>
            <a:ext cx="9963150" cy="2876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648200"/>
            <a:ext cx="521017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143000"/>
            <a:ext cx="10342880" cy="283019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4510405"/>
            <a:ext cx="5831840" cy="20046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962400"/>
            <a:ext cx="247713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76400"/>
            <a:ext cx="5553710" cy="35369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524000"/>
            <a:ext cx="5061585" cy="39712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2362</Words>
  <Application>WPS 演示</Application>
  <PresentationFormat>On-screen Show (4:3)</PresentationFormat>
  <Paragraphs>176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65</cp:revision>
  <dcterms:created xsi:type="dcterms:W3CDTF">2023-09-17T03:47:00Z</dcterms:created>
  <dcterms:modified xsi:type="dcterms:W3CDTF">2025-03-19T07:33:30Z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2023-09-26T08:00:00Z</vt:filetime>
  </property>
  <property fmtid="{D5CDD505-2E9C-101B-9397-08002B2CF9AE}" pid="5" name="ICV">
    <vt:lpwstr>4B14779F537B408597D0DE747B617DE3_13</vt:lpwstr>
  </property>
  <property fmtid="{D5CDD505-2E9C-101B-9397-08002B2CF9AE}" pid="6" name="KSOProductBuildVer">
    <vt:lpwstr>2052-12.1.0.20305</vt:lpwstr>
  </property>
</Properties>
</file>